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2" autoAdjust="0"/>
    <p:restoredTop sz="84474" autoAdjust="0"/>
  </p:normalViewPr>
  <p:slideViewPr>
    <p:cSldViewPr>
      <p:cViewPr varScale="1">
        <p:scale>
          <a:sx n="111" d="100"/>
          <a:sy n="111" d="100"/>
        </p:scale>
        <p:origin x="216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systems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systems that can process the data simultaneously, and increase the computational speed of a computer system.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where distributed applications are running on multiple computers linked by a communications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 end: multiple users and apps</a:t>
            </a:r>
          </a:p>
          <a:p>
            <a:endParaRPr lang="en-US" dirty="0"/>
          </a:p>
          <a:p>
            <a:r>
              <a:rPr lang="en-US" dirty="0"/>
              <a:t>Backend: multicores, multi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videos/play/wwdc2022/1103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stributed-systems.net/index.php/books/ds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endParaRPr lang="en-US" dirty="0"/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parallel/distributed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 (example: debug decompress</a:t>
            </a:r>
            <a:r>
              <a:rPr lang="zh-CN" altLang="en-US" dirty="0"/>
              <a:t> </a:t>
            </a:r>
            <a:r>
              <a:rPr lang="en-US" altLang="zh-CN" dirty="0"/>
              <a:t>file app, </a:t>
            </a:r>
            <a:r>
              <a:rPr lang="en-US" altLang="zh-CN" dirty="0">
                <a:hlinkClick r:id="rId2"/>
              </a:rPr>
              <a:t>link</a:t>
            </a:r>
            <a:r>
              <a:rPr lang="en-US" dirty="0"/>
              <a:t>, starts at 2:33)</a:t>
            </a:r>
          </a:p>
          <a:p>
            <a:endParaRPr lang="en-US" sz="2300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sz="2300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D2L/Course website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 (UTA)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</a:t>
            </a:r>
            <a:r>
              <a:rPr kumimoji="1" lang="en-US" altLang="zh-CN" dirty="0" err="1"/>
              <a:t>exprect</a:t>
            </a:r>
            <a:r>
              <a:rPr kumimoji="1" lang="en-US" altLang="zh-CN" dirty="0"/>
              <a:t>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8" y="1237569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3536439" y="3202820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59" y="1325580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7056776" y="31504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F9F0-8029-4A3C-2D69-1D9DC6A8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2" y="1210561"/>
            <a:ext cx="1793820" cy="180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8431B-0236-F386-9156-D1922FBFCD63}"/>
              </a:ext>
            </a:extLst>
          </p:cNvPr>
          <p:cNvSpPr txBox="1"/>
          <p:nvPr/>
        </p:nvSpPr>
        <p:spPr>
          <a:xfrm>
            <a:off x="401785" y="3181950"/>
            <a:ext cx="19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</a:t>
            </a:r>
            <a:r>
              <a:rPr lang="en-US">
                <a:hlinkClick r:id="rId2"/>
              </a:rPr>
              <a:t>/books/ds3/</a:t>
            </a:r>
            <a:endParaRPr lang="en-US"/>
          </a:p>
          <a:p>
            <a:pPr lvl="1"/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6000"/>
            <a:ext cx="2167027" cy="2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41805</TotalTime>
  <Words>1948</Words>
  <Application>Microsoft Macintosh PowerPoint</Application>
  <PresentationFormat>On-screen Show (4:3)</PresentationFormat>
  <Paragraphs>376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1477</cp:revision>
  <dcterms:created xsi:type="dcterms:W3CDTF">2012-08-09T04:56:17Z</dcterms:created>
  <dcterms:modified xsi:type="dcterms:W3CDTF">2022-08-15T00:23:46Z</dcterms:modified>
</cp:coreProperties>
</file>